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36C9B-1748-4E90-87A5-8185A4BD11E3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F38A-5A61-4C1D-99E0-C53C2C908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21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36C9B-1748-4E90-87A5-8185A4BD11E3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F38A-5A61-4C1D-99E0-C53C2C908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395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36C9B-1748-4E90-87A5-8185A4BD11E3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F38A-5A61-4C1D-99E0-C53C2C908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30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36C9B-1748-4E90-87A5-8185A4BD11E3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F38A-5A61-4C1D-99E0-C53C2C908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984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36C9B-1748-4E90-87A5-8185A4BD11E3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F38A-5A61-4C1D-99E0-C53C2C908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219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36C9B-1748-4E90-87A5-8185A4BD11E3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F38A-5A61-4C1D-99E0-C53C2C908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317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36C9B-1748-4E90-87A5-8185A4BD11E3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F38A-5A61-4C1D-99E0-C53C2C908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807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36C9B-1748-4E90-87A5-8185A4BD11E3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F38A-5A61-4C1D-99E0-C53C2C908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623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36C9B-1748-4E90-87A5-8185A4BD11E3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F38A-5A61-4C1D-99E0-C53C2C908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624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36C9B-1748-4E90-87A5-8185A4BD11E3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F38A-5A61-4C1D-99E0-C53C2C908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834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36C9B-1748-4E90-87A5-8185A4BD11E3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F38A-5A61-4C1D-99E0-C53C2C908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86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36C9B-1748-4E90-87A5-8185A4BD11E3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F38A-5A61-4C1D-99E0-C53C2C908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110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Nombre</a:t>
            </a:r>
            <a:r>
              <a:rPr lang="en-US" dirty="0" smtClean="0"/>
              <a:t>: ___________ </a:t>
            </a:r>
            <a:r>
              <a:rPr lang="en-US" dirty="0" err="1" smtClean="0"/>
              <a:t>Clase</a:t>
            </a:r>
            <a:r>
              <a:rPr lang="en-US" dirty="0" smtClean="0"/>
              <a:t>: 8nh/</a:t>
            </a:r>
            <a:r>
              <a:rPr lang="en-US" dirty="0" err="1" smtClean="0"/>
              <a:t>ih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Fecha</a:t>
            </a:r>
            <a:r>
              <a:rPr lang="en-US" dirty="0" smtClean="0"/>
              <a:t>: ________________ </a:t>
            </a:r>
            <a:r>
              <a:rPr lang="en-US" dirty="0" err="1" smtClean="0"/>
              <a:t>Tarea</a:t>
            </a:r>
            <a:r>
              <a:rPr lang="en-US" dirty="0" smtClean="0"/>
              <a:t> # 4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5257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smtClean="0"/>
              <a:t>A. Complete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correct</a:t>
            </a:r>
            <a:r>
              <a:rPr lang="es-ES_tradnl" dirty="0" smtClean="0"/>
              <a:t> </a:t>
            </a:r>
            <a:r>
              <a:rPr lang="es-ES_tradnl" dirty="0" err="1" smtClean="0"/>
              <a:t>form</a:t>
            </a:r>
            <a:r>
              <a:rPr lang="es-ES_tradnl" dirty="0" smtClean="0"/>
              <a:t> of TENER.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Mi familia _________una casa muy grande en San </a:t>
            </a:r>
            <a:r>
              <a:rPr lang="es-ES_tradnl" dirty="0" err="1" smtClean="0"/>
              <a:t>Jose</a:t>
            </a:r>
            <a:r>
              <a:rPr lang="es-ES_tradnl" dirty="0" smtClean="0"/>
              <a:t>, Costa Rica.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 casa _________ ocho cuartos.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También hay un garaje porque mis padres _________ dos carros.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Yo _________ un hermano y una hermana.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Mi hermana Susana _________ quince años y mi hermano David _________ trece años.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Nosotros también _________ dos gatos adorables.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¿Tú ___________ un gato?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¿___________ ustedes una casa o un apartamento?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10522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6200"/>
            <a:ext cx="9067800" cy="6781800"/>
          </a:xfrm>
        </p:spPr>
        <p:txBody>
          <a:bodyPr>
            <a:normAutofit/>
          </a:bodyPr>
          <a:lstStyle/>
          <a:p>
            <a:r>
              <a:rPr lang="es-ES_tradnl" altLang="en-US" dirty="0" smtClean="0"/>
              <a:t>Responde con la forma correcta del verbo TENER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¿Tienes una familia grande o pequeña?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¿Cuántos hermanos tienes?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¿Cuántos años tienen ellos?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¿Y cuántos años tienes tú</a:t>
            </a:r>
            <a:r>
              <a:rPr lang="es-ES_tradnl" altLang="en-US" dirty="0" smtClean="0"/>
              <a:t>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 smtClean="0"/>
              <a:t>¿Tienen ustedes un perro o un gato?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32689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85800"/>
            <a:ext cx="8915400" cy="5410200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s-ES_tradnl" altLang="en-US" dirty="0" smtClean="0"/>
              <a:t>6</a:t>
            </a:r>
            <a:r>
              <a:rPr lang="es-ES_tradnl" altLang="en-US" dirty="0"/>
              <a:t>. ¿Tiene tu padre o tu madre un carro</a:t>
            </a:r>
            <a:r>
              <a:rPr lang="es-ES_tradnl" altLang="en-US" dirty="0" smtClean="0"/>
              <a:t>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None/>
            </a:pPr>
            <a:r>
              <a:rPr lang="es-ES_tradnl" altLang="en-US" dirty="0" smtClean="0"/>
              <a:t>7. En tu casa, ¿Quién  tiene que preparar la comida?</a:t>
            </a:r>
          </a:p>
          <a:p>
            <a:pPr>
              <a:buNone/>
            </a:pPr>
            <a:endParaRPr lang="es-ES_tradnl" altLang="en-US" dirty="0" smtClean="0"/>
          </a:p>
          <a:p>
            <a:pPr>
              <a:buNone/>
            </a:pPr>
            <a:r>
              <a:rPr lang="es-ES_tradnl" altLang="en-US" dirty="0" smtClean="0"/>
              <a:t>8. ¿</a:t>
            </a:r>
            <a:r>
              <a:rPr lang="es-ES_tradnl" altLang="en-US" dirty="0" smtClean="0"/>
              <a:t>Y t</a:t>
            </a:r>
            <a:r>
              <a:rPr lang="es-ES_tradnl" altLang="en-US" dirty="0" smtClean="0"/>
              <a:t>ienen que trabajar mucho tus padres?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/>
              <a:t>9</a:t>
            </a:r>
            <a:r>
              <a:rPr lang="es-ES_tradnl" altLang="en-US" dirty="0" smtClean="0"/>
              <a:t>. </a:t>
            </a:r>
            <a:r>
              <a:rPr lang="es-ES_tradnl" altLang="en-US" dirty="0"/>
              <a:t>En la escuela, ¿tienes que estudiar mucho?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 smtClean="0"/>
              <a:t>10. ¿Qué tienen ustedes que leer en la clase de español?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9017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196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Nombre: ___________ Clase: 8nh/ih Fecha: ________________ Tarea # 4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 Clase: 8nh/ih Fecha: ________________ Tarea # 4</dc:title>
  <dc:creator>Helen Zumaeta</dc:creator>
  <cp:lastModifiedBy>Helen Zumaeta</cp:lastModifiedBy>
  <cp:revision>2</cp:revision>
  <dcterms:created xsi:type="dcterms:W3CDTF">2013-09-20T13:09:48Z</dcterms:created>
  <dcterms:modified xsi:type="dcterms:W3CDTF">2013-09-20T13:20:33Z</dcterms:modified>
</cp:coreProperties>
</file>